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1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5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40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92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59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28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19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8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04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618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252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68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B4CFA-9147-8C4A-8F67-1D27FE957893}" type="datetimeFigureOut">
              <a:rPr lang="en-US" smtClean="0"/>
              <a:t>4/14/12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AE86F-CB9E-B642-A5EB-45B3DF2CB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28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64" y="1506401"/>
            <a:ext cx="8898703" cy="52911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9724" y="1348090"/>
            <a:ext cx="1466222" cy="3166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881" y="1664711"/>
            <a:ext cx="1466222" cy="3166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245" y="5892857"/>
            <a:ext cx="1466222" cy="3166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637" y="6051167"/>
            <a:ext cx="1466222" cy="3166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80294"/>
            <a:ext cx="779083" cy="2686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51371" y="273090"/>
            <a:ext cx="53167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United States Regions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676401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Farrell</dc:creator>
  <cp:lastModifiedBy>Michael Farrell</cp:lastModifiedBy>
  <cp:revision>3</cp:revision>
  <dcterms:created xsi:type="dcterms:W3CDTF">2012-04-14T23:04:35Z</dcterms:created>
  <dcterms:modified xsi:type="dcterms:W3CDTF">2012-04-14T23:31:05Z</dcterms:modified>
</cp:coreProperties>
</file>